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Lst>
  <p:sldSz cx="9144000" cy="6858000" type="screen4x3"/>
  <p:notesSz cx="6858000" cy="9144000"/>
  <p:photoAlbum/>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5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FBC4011D-EDB3-4D49-943C-76D986BE1C22}" type="datetimeFigureOut">
              <a:rPr lang="en-US" smtClean="0"/>
              <a:t>10/23/2009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205858-5D98-4C58-90E3-8A08F0AA2592}"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BC4011D-EDB3-4D49-943C-76D986BE1C22}" type="datetimeFigureOut">
              <a:rPr lang="en-US" smtClean="0"/>
              <a:t>10/23/2009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205858-5D98-4C58-90E3-8A08F0AA2592}"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BC4011D-EDB3-4D49-943C-76D986BE1C22}" type="datetimeFigureOut">
              <a:rPr lang="en-US" smtClean="0"/>
              <a:t>10/23/2009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205858-5D98-4C58-90E3-8A08F0AA2592}"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FBC4011D-EDB3-4D49-943C-76D986BE1C22}" type="datetimeFigureOut">
              <a:rPr lang="en-US" smtClean="0"/>
              <a:t>10/23/2009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205858-5D98-4C58-90E3-8A08F0AA2592}"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C4011D-EDB3-4D49-943C-76D986BE1C22}" type="datetimeFigureOut">
              <a:rPr lang="en-US" smtClean="0"/>
              <a:t>10/23/2009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205858-5D98-4C58-90E3-8A08F0AA2592}"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FBC4011D-EDB3-4D49-943C-76D986BE1C22}" type="datetimeFigureOut">
              <a:rPr lang="en-US" smtClean="0"/>
              <a:t>10/23/2009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205858-5D98-4C58-90E3-8A08F0AA2592}"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FBC4011D-EDB3-4D49-943C-76D986BE1C22}" type="datetimeFigureOut">
              <a:rPr lang="en-US" smtClean="0"/>
              <a:t>10/23/2009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B205858-5D98-4C58-90E3-8A08F0AA2592}"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FBC4011D-EDB3-4D49-943C-76D986BE1C22}" type="datetimeFigureOut">
              <a:rPr lang="en-US" smtClean="0"/>
              <a:t>10/23/2009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B205858-5D98-4C58-90E3-8A08F0AA2592}"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C4011D-EDB3-4D49-943C-76D986BE1C22}" type="datetimeFigureOut">
              <a:rPr lang="en-US" smtClean="0"/>
              <a:t>10/23/2009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B205858-5D98-4C58-90E3-8A08F0AA2592}"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C4011D-EDB3-4D49-943C-76D986BE1C22}" type="datetimeFigureOut">
              <a:rPr lang="en-US" smtClean="0"/>
              <a:t>10/23/2009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205858-5D98-4C58-90E3-8A08F0AA2592}"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C4011D-EDB3-4D49-943C-76D986BE1C22}" type="datetimeFigureOut">
              <a:rPr lang="en-US" smtClean="0"/>
              <a:t>10/23/2009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205858-5D98-4C58-90E3-8A08F0AA2592}"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C4011D-EDB3-4D49-943C-76D986BE1C22}" type="datetimeFigureOut">
              <a:rPr lang="en-US" smtClean="0"/>
              <a:t>10/23/2009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205858-5D98-4C58-90E3-8A08F0AA2592}"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utumn Leaves.jpg"/>
          <p:cNvPicPr>
            <a:picLocks noGrp="1" noChangeAspect="1"/>
          </p:cNvPicPr>
          <p:nvPr isPhoto="1"/>
        </p:nvPicPr>
        <p:blipFill>
          <a:blip r:embed="rId2" cstate="print">
            <a:lum/>
          </a:blip>
          <a:stretch>
            <a:fillRect/>
          </a:stretch>
        </p:blipFill>
        <p:spPr>
          <a:xfrm>
            <a:off x="0" y="0"/>
            <a:ext cx="9144000" cy="6858000"/>
          </a:xfrm>
          <a:prstGeom prst="rect">
            <a:avLst/>
          </a:prstGeom>
          <a:noFill/>
          <a:ln>
            <a:noFill/>
          </a:ln>
        </p:spPr>
      </p:pic>
      <p:sp>
        <p:nvSpPr>
          <p:cNvPr id="3" name="Rectangle 2"/>
          <p:cNvSpPr/>
          <p:nvPr/>
        </p:nvSpPr>
        <p:spPr>
          <a:xfrm>
            <a:off x="5072066" y="5357826"/>
            <a:ext cx="376558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PDM Theory</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1472" y="357166"/>
            <a:ext cx="7143800" cy="646331"/>
          </a:xfrm>
          <a:prstGeom prst="rect">
            <a:avLst/>
          </a:prstGeom>
          <a:noFill/>
        </p:spPr>
        <p:txBody>
          <a:bodyPr wrap="square" rtlCol="0">
            <a:spAutoFit/>
          </a:bodyPr>
          <a:lstStyle/>
          <a:p>
            <a:r>
              <a:rPr lang="en-AU" sz="3600" dirty="0" smtClean="0"/>
              <a:t>World  - Art – Audience -Artist</a:t>
            </a:r>
            <a:endParaRPr lang="en-AU" sz="3600" dirty="0"/>
          </a:p>
        </p:txBody>
      </p:sp>
      <p:sp>
        <p:nvSpPr>
          <p:cNvPr id="4" name="TextBox 3"/>
          <p:cNvSpPr txBox="1"/>
          <p:nvPr/>
        </p:nvSpPr>
        <p:spPr>
          <a:xfrm>
            <a:off x="500034" y="1214422"/>
            <a:ext cx="8143932" cy="4524315"/>
          </a:xfrm>
          <a:prstGeom prst="rect">
            <a:avLst/>
          </a:prstGeom>
          <a:noFill/>
        </p:spPr>
        <p:txBody>
          <a:bodyPr wrap="square" rtlCol="0">
            <a:spAutoFit/>
          </a:bodyPr>
          <a:lstStyle/>
          <a:p>
            <a:r>
              <a:rPr lang="en-AU" b="1" dirty="0" smtClean="0"/>
              <a:t>The connection between the artist and the artwork:</a:t>
            </a:r>
          </a:p>
          <a:p>
            <a:r>
              <a:rPr lang="en-AU" dirty="0" smtClean="0"/>
              <a:t>-The artist got his ideas from stop animation artist such as William Kentridge and Terry Gilliam.</a:t>
            </a:r>
          </a:p>
          <a:p>
            <a:r>
              <a:rPr lang="en-AU" b="1" dirty="0" smtClean="0"/>
              <a:t>The connection between the artist and the world:</a:t>
            </a:r>
          </a:p>
          <a:p>
            <a:r>
              <a:rPr lang="en-AU" dirty="0" smtClean="0"/>
              <a:t>-The ideas influence by the experiencing the world  </a:t>
            </a:r>
          </a:p>
          <a:p>
            <a:r>
              <a:rPr lang="en-AU" dirty="0" smtClean="0"/>
              <a:t>-The artist’s artwork  shows that you can have fun and achieve things by if you really want to and set your mind to it.</a:t>
            </a:r>
          </a:p>
          <a:p>
            <a:r>
              <a:rPr lang="en-AU" dirty="0" smtClean="0"/>
              <a:t>-The media influenced the artist’s artwork a lot because the whole artwork came from the game of  football.</a:t>
            </a:r>
          </a:p>
          <a:p>
            <a:r>
              <a:rPr lang="en-AU" b="1" dirty="0" smtClean="0"/>
              <a:t>The connection between the world and the artwork:</a:t>
            </a:r>
          </a:p>
          <a:p>
            <a:r>
              <a:rPr lang="en-AU" dirty="0" smtClean="0"/>
              <a:t>The proceedings in the world has influenced the artist’s practice – The use of technology, cameras and computers</a:t>
            </a:r>
          </a:p>
          <a:p>
            <a:r>
              <a:rPr lang="en-AU" b="1" dirty="0" smtClean="0"/>
              <a:t>Connection between the audience and artwork:</a:t>
            </a:r>
          </a:p>
          <a:p>
            <a:r>
              <a:rPr lang="en-AU" dirty="0" smtClean="0"/>
              <a:t>-The artwork is made to challenge the audience to guess what is happening and what is going to happen next.</a:t>
            </a:r>
          </a:p>
          <a:p>
            <a:r>
              <a:rPr lang="en-AU" dirty="0" smtClean="0"/>
              <a:t>-Artwork is seen on computer not only in galleries.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285728"/>
            <a:ext cx="4857784" cy="769441"/>
          </a:xfrm>
          <a:prstGeom prst="rect">
            <a:avLst/>
          </a:prstGeom>
          <a:noFill/>
        </p:spPr>
        <p:txBody>
          <a:bodyPr wrap="square" rtlCol="0">
            <a:spAutoFit/>
          </a:bodyPr>
          <a:lstStyle/>
          <a:p>
            <a:r>
              <a:rPr lang="en-AU" sz="4400" dirty="0" smtClean="0"/>
              <a:t>The Artwork</a:t>
            </a:r>
            <a:endParaRPr lang="en-AU" sz="4400" dirty="0"/>
          </a:p>
        </p:txBody>
      </p:sp>
      <p:sp>
        <p:nvSpPr>
          <p:cNvPr id="3" name="TextBox 2"/>
          <p:cNvSpPr txBox="1"/>
          <p:nvPr/>
        </p:nvSpPr>
        <p:spPr>
          <a:xfrm>
            <a:off x="571472" y="1214422"/>
            <a:ext cx="8001056" cy="5324535"/>
          </a:xfrm>
          <a:prstGeom prst="rect">
            <a:avLst/>
          </a:prstGeom>
          <a:noFill/>
        </p:spPr>
        <p:txBody>
          <a:bodyPr wrap="square" rtlCol="0">
            <a:spAutoFit/>
          </a:bodyPr>
          <a:lstStyle/>
          <a:p>
            <a:r>
              <a:rPr lang="en-AU" sz="2000" dirty="0" smtClean="0"/>
              <a:t>The Artist made the artwork from software such as:</a:t>
            </a:r>
          </a:p>
          <a:p>
            <a:r>
              <a:rPr lang="en-AU" sz="2000" dirty="0" smtClean="0"/>
              <a:t>-Photoshop</a:t>
            </a:r>
          </a:p>
          <a:p>
            <a:r>
              <a:rPr lang="en-AU" sz="2000" dirty="0" smtClean="0"/>
              <a:t>-Paint</a:t>
            </a:r>
          </a:p>
          <a:p>
            <a:r>
              <a:rPr lang="en-AU" sz="2000" dirty="0" smtClean="0"/>
              <a:t>-Movie Maker</a:t>
            </a:r>
          </a:p>
          <a:p>
            <a:r>
              <a:rPr lang="en-AU" sz="2000" dirty="0" smtClean="0"/>
              <a:t>-Digital Camera</a:t>
            </a:r>
          </a:p>
          <a:p>
            <a:r>
              <a:rPr lang="en-AU" sz="2000" dirty="0" smtClean="0"/>
              <a:t>-Media Player</a:t>
            </a:r>
          </a:p>
          <a:p>
            <a:r>
              <a:rPr lang="en-AU" sz="2000" dirty="0" smtClean="0"/>
              <a:t>-PC</a:t>
            </a:r>
          </a:p>
          <a:p>
            <a:r>
              <a:rPr lang="en-AU" sz="2000" dirty="0" smtClean="0"/>
              <a:t>-</a:t>
            </a:r>
            <a:r>
              <a:rPr lang="en-AU" sz="2000" dirty="0" err="1" smtClean="0"/>
              <a:t>Ableton</a:t>
            </a:r>
            <a:endParaRPr lang="en-AU" sz="2000" dirty="0" smtClean="0"/>
          </a:p>
          <a:p>
            <a:endParaRPr lang="en-AU" sz="2000" dirty="0"/>
          </a:p>
          <a:p>
            <a:r>
              <a:rPr lang="en-AU" sz="2000" dirty="0" smtClean="0"/>
              <a:t>In this artwork the artist used programs such as Photoshop and paint to crop and edit images. The artist used moviemaker to put slides together for the animation and media player to view it. </a:t>
            </a:r>
            <a:r>
              <a:rPr lang="en-AU" sz="2000" dirty="0" err="1" smtClean="0"/>
              <a:t>Ableton</a:t>
            </a:r>
            <a:r>
              <a:rPr lang="en-AU" sz="2000" dirty="0" smtClean="0"/>
              <a:t> was used for music in the background.</a:t>
            </a:r>
          </a:p>
          <a:p>
            <a:endParaRPr lang="en-AU" sz="2000" dirty="0"/>
          </a:p>
          <a:p>
            <a:r>
              <a:rPr lang="en-AU" sz="2000" dirty="0" smtClean="0"/>
              <a:t>The Intentions of the artist</a:t>
            </a:r>
            <a:r>
              <a:rPr lang="en-AU" sz="2000" dirty="0"/>
              <a:t> </a:t>
            </a:r>
            <a:r>
              <a:rPr lang="en-AU" sz="2000" dirty="0" smtClean="0"/>
              <a:t>would be computer animation and was influenced by the game of football, the world cup, Arsenal FC and William Kentridge.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428604"/>
            <a:ext cx="7429552" cy="707886"/>
          </a:xfrm>
          <a:prstGeom prst="rect">
            <a:avLst/>
          </a:prstGeom>
          <a:noFill/>
        </p:spPr>
        <p:txBody>
          <a:bodyPr wrap="square" rtlCol="0">
            <a:spAutoFit/>
          </a:bodyPr>
          <a:lstStyle/>
          <a:p>
            <a:r>
              <a:rPr lang="en-AU" sz="4000" dirty="0" smtClean="0"/>
              <a:t>Structural Frames</a:t>
            </a:r>
            <a:endParaRPr lang="en-AU" sz="4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272</Words>
  <Application>Microsoft Office PowerPoint</Application>
  <PresentationFormat>On-screen Show (4:3)</PresentationFormat>
  <Paragraphs>27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aeuripidou</dc:creator>
  <cp:lastModifiedBy>aeuripidou</cp:lastModifiedBy>
  <cp:revision>6</cp:revision>
  <dcterms:created xsi:type="dcterms:W3CDTF">2009-10-22T22:18:05Z</dcterms:created>
  <dcterms:modified xsi:type="dcterms:W3CDTF">2009-10-22T23:09:01Z</dcterms:modified>
</cp:coreProperties>
</file>