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>
      <p:cViewPr varScale="1">
        <p:scale>
          <a:sx n="78" d="100"/>
          <a:sy n="78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646109F-5522-4CA7-9ECC-216AF0573341}" type="datetimeFigureOut">
              <a:rPr lang="en-US" smtClean="0"/>
              <a:t>9/30/2009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99E7200-D2F6-41C5-B6DA-739A3B85125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lbern.catan\Desktop\Slap%20Chop%20(2%20minute%20version)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7224" y="785794"/>
            <a:ext cx="721523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Photographic and Digital Media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86116" y="2428868"/>
            <a:ext cx="2302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Theory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57422" y="5214950"/>
            <a:ext cx="4060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Albern Catan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Cultural Frame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3438" y="1928802"/>
            <a:ext cx="4043362" cy="4471998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The artist was born in Asia, and took things such as a love for video games and technology with him.</a:t>
            </a:r>
          </a:p>
          <a:p>
            <a:r>
              <a:rPr lang="en-AU" dirty="0" smtClean="0"/>
              <a:t>Asians around the world are stereotypically known as people who are very technology savvy.</a:t>
            </a:r>
          </a:p>
          <a:p>
            <a:r>
              <a:rPr lang="en-AU" dirty="0" smtClean="0"/>
              <a:t>Video games are becoming serious killers in Asia, with hundreds of kids committing suicide every year because of video games.</a:t>
            </a:r>
          </a:p>
          <a:p>
            <a:r>
              <a:rPr lang="en-AU" dirty="0" smtClean="0"/>
              <a:t>The artist is influenced by the city, and how life can rush past in an instant in a city.</a:t>
            </a:r>
            <a:endParaRPr lang="en-AU" dirty="0"/>
          </a:p>
        </p:txBody>
      </p:sp>
      <p:pic>
        <p:nvPicPr>
          <p:cNvPr id="4" name="Picture 3" descr="Monitor Scen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786058"/>
            <a:ext cx="4038576" cy="25086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Post Modern Frame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4257676" cy="4614874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The artist has appropriated one of his advertisements from the U.S. to show the globalization of the world, using the internet.</a:t>
            </a:r>
          </a:p>
          <a:p>
            <a:r>
              <a:rPr lang="en-AU" dirty="0" smtClean="0"/>
              <a:t>The artist uses this artwork to question what the world is becoming, and if mankind is just making new avenues to intimidate and bully others.</a:t>
            </a:r>
          </a:p>
          <a:p>
            <a:r>
              <a:rPr lang="en-AU" dirty="0" smtClean="0"/>
              <a:t>Art was considered more valuable in other times. As technology grows more and more important, art is slowly fading into history. There may even be a time in the future where art no longer exists.</a:t>
            </a:r>
            <a:endParaRPr lang="en-AU" dirty="0"/>
          </a:p>
        </p:txBody>
      </p:sp>
      <p:pic>
        <p:nvPicPr>
          <p:cNvPr id="5" name="Slap Chop (2 minute version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72066" y="1785926"/>
            <a:ext cx="3048000" cy="22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29190" y="4214818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200" dirty="0" smtClean="0"/>
              <a:t>Click ^</a:t>
            </a:r>
            <a:endParaRPr lang="en-A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 Conceptual Framework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The Conceptual Framework is used for our own practice and also when we are studying the art making practices of other artists in both contemporary and historical contexts. The 4 agents of the Conceptual Framework are:</a:t>
            </a:r>
          </a:p>
          <a:p>
            <a:r>
              <a:rPr lang="en-AU" dirty="0" smtClean="0"/>
              <a:t>Artist</a:t>
            </a:r>
          </a:p>
          <a:p>
            <a:r>
              <a:rPr lang="en-AU" dirty="0" smtClean="0"/>
              <a:t>Audience</a:t>
            </a:r>
          </a:p>
          <a:p>
            <a:r>
              <a:rPr lang="en-AU" dirty="0" smtClean="0"/>
              <a:t>World</a:t>
            </a:r>
          </a:p>
          <a:p>
            <a:r>
              <a:rPr lang="en-AU" dirty="0" smtClean="0"/>
              <a:t>Artwork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Artist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The artist is alive.</a:t>
            </a:r>
          </a:p>
          <a:p>
            <a:r>
              <a:rPr lang="en-AU" dirty="0" smtClean="0"/>
              <a:t>The artist usually makes </a:t>
            </a:r>
            <a:r>
              <a:rPr lang="en-AU" dirty="0" err="1" smtClean="0"/>
              <a:t>machinima</a:t>
            </a:r>
            <a:r>
              <a:rPr lang="en-AU" dirty="0" smtClean="0"/>
              <a:t>, however, decided to try other types of animation.</a:t>
            </a:r>
          </a:p>
          <a:p>
            <a:r>
              <a:rPr lang="en-AU" dirty="0" smtClean="0"/>
              <a:t>The artist is affected by technology, and how a person could get addicted to something which only exists in “cyber space”.</a:t>
            </a:r>
          </a:p>
          <a:p>
            <a:r>
              <a:rPr lang="en-AU" dirty="0" smtClean="0"/>
              <a:t>The artist is curious about the way the human mind works, and how simple things such as losing a game could affect it.</a:t>
            </a:r>
          </a:p>
          <a:p>
            <a:r>
              <a:rPr lang="en-AU" dirty="0" smtClean="0"/>
              <a:t>The artist is affected by school life, and how people tend to follow the person with the most popularity, much like a flock of sheep.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Audience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intended Audience was the video gamer.</a:t>
            </a:r>
          </a:p>
          <a:p>
            <a:r>
              <a:rPr lang="en-AU" dirty="0" smtClean="0"/>
              <a:t>His work was intended to show that technology may be useful, but new extensions of technology may be treading into dangerous ground.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World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world the artist is in is a modern world that is constantly changing with new pieces of technology, things such as phones and the internet are breaking down barriers of distance.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Artwork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artist is experimenting with things such as stop animation and programs that help assist with it such as pivot.</a:t>
            </a:r>
          </a:p>
          <a:p>
            <a:r>
              <a:rPr lang="en-AU" dirty="0" smtClean="0"/>
              <a:t>The main character in the Artwork is anonymous, giving it relevance to every gamer.</a:t>
            </a:r>
          </a:p>
          <a:p>
            <a:r>
              <a:rPr lang="en-AU" dirty="0" smtClean="0"/>
              <a:t>The artist uses rich, colourful backgrounds to draw people away from the misery that is actually happening.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Frames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frames give us a way to inspect the relationships between the agents in more detail with a specific focus.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Subjective Frame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857760"/>
            <a:ext cx="9286908" cy="1714488"/>
          </a:xfrm>
        </p:spPr>
        <p:txBody>
          <a:bodyPr>
            <a:normAutofit fontScale="55000" lnSpcReduction="20000"/>
          </a:bodyPr>
          <a:lstStyle/>
          <a:p>
            <a:endParaRPr lang="en-AU" dirty="0" smtClean="0"/>
          </a:p>
          <a:p>
            <a:r>
              <a:rPr lang="en-AU" dirty="0" smtClean="0"/>
              <a:t>The artwork makes a viewer both sad and happy. It has moments which allow you to laugh and feel sad.</a:t>
            </a:r>
          </a:p>
          <a:p>
            <a:r>
              <a:rPr lang="en-AU" dirty="0" smtClean="0"/>
              <a:t>The artwork feels as if its from some weird dream, without implying it is. </a:t>
            </a:r>
          </a:p>
          <a:p>
            <a:r>
              <a:rPr lang="en-AU" dirty="0" smtClean="0"/>
              <a:t>The artist focuses more on the emotion, as opposed to the quality of the work.</a:t>
            </a:r>
          </a:p>
          <a:p>
            <a:r>
              <a:rPr lang="en-AU" dirty="0" smtClean="0"/>
              <a:t>By using new themes, the artist shows he wants to be unique and different, which shows because you really cannot relate this artwork to any other artist.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4" name="Picture 3" descr="AND PWND HEADSHOT DOUBLE KIL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571612"/>
            <a:ext cx="4992477" cy="31051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Structural Frame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928802"/>
            <a:ext cx="3286148" cy="4554171"/>
          </a:xfrm>
        </p:spPr>
        <p:txBody>
          <a:bodyPr>
            <a:normAutofit fontScale="47500" lnSpcReduction="20000"/>
          </a:bodyPr>
          <a:lstStyle/>
          <a:p>
            <a:r>
              <a:rPr lang="en-AU" dirty="0" smtClean="0"/>
              <a:t>The artist uses a person with no gender or race classification, which makes it relevant to all gamers.</a:t>
            </a:r>
          </a:p>
          <a:p>
            <a:r>
              <a:rPr lang="en-AU" dirty="0" smtClean="0"/>
              <a:t>The artist makes a utopian world, to distract the viewer from the main storyline.</a:t>
            </a:r>
          </a:p>
          <a:p>
            <a:r>
              <a:rPr lang="en-AU" dirty="0" smtClean="0"/>
              <a:t>The artist adds an advertisement break to add suspense to what the fate of the person could be.</a:t>
            </a:r>
          </a:p>
          <a:p>
            <a:r>
              <a:rPr lang="en-AU" dirty="0" smtClean="0"/>
              <a:t>The person depicted in the artwork does unrealistic movements, such as doing excessively large jumps across buildings. This also adds to the sense of the unreal. </a:t>
            </a:r>
          </a:p>
          <a:p>
            <a:r>
              <a:rPr lang="en-AU" dirty="0" smtClean="0"/>
              <a:t>He made the city empty, to show the main characters emotions, to show that he feels alone in such a big world. Another sign of this is that all of the buildings lack windows, as if the character seeks a way out but cannot find it.</a:t>
            </a:r>
          </a:p>
          <a:p>
            <a:pPr>
              <a:buNone/>
            </a:pPr>
            <a:endParaRPr lang="en-AU" dirty="0" smtClean="0"/>
          </a:p>
        </p:txBody>
      </p:sp>
      <p:pic>
        <p:nvPicPr>
          <p:cNvPr id="4" name="Picture 3" descr="The Wal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2500306"/>
            <a:ext cx="4386241" cy="272249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125</TotalTime>
  <Words>700</Words>
  <Application>Microsoft Office PowerPoint</Application>
  <PresentationFormat>On-screen Show (4:3)</PresentationFormat>
  <Paragraphs>48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Slide 1</vt:lpstr>
      <vt:lpstr>The Conceptual Framework</vt:lpstr>
      <vt:lpstr>Artist</vt:lpstr>
      <vt:lpstr>Audience</vt:lpstr>
      <vt:lpstr>World</vt:lpstr>
      <vt:lpstr>Artwork</vt:lpstr>
      <vt:lpstr>The Frames</vt:lpstr>
      <vt:lpstr>Subjective Frame</vt:lpstr>
      <vt:lpstr>Structural Frame</vt:lpstr>
      <vt:lpstr>Cultural Frame</vt:lpstr>
      <vt:lpstr>Post Modern Frame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albern.catan</dc:creator>
  <cp:lastModifiedBy>albern.catan</cp:lastModifiedBy>
  <cp:revision>13</cp:revision>
  <dcterms:created xsi:type="dcterms:W3CDTF">2009-09-30T08:54:43Z</dcterms:created>
  <dcterms:modified xsi:type="dcterms:W3CDTF">2009-09-30T11:00:17Z</dcterms:modified>
</cp:coreProperties>
</file>