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8BDD502-5491-41E5-8FDA-BC34A36C9D20}" type="datetimeFigureOut">
              <a:rPr lang="en-US" smtClean="0"/>
              <a:pPr/>
              <a:t>10/24/2009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0BBCF8A3-EF5E-4EBF-ABCD-28A60962FC64}"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8BDD502-5491-41E5-8FDA-BC34A36C9D20}" type="datetimeFigureOut">
              <a:rPr lang="en-US" smtClean="0"/>
              <a:pPr/>
              <a:t>10/24/2009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0BBCF8A3-EF5E-4EBF-ABCD-28A60962FC64}"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8BDD502-5491-41E5-8FDA-BC34A36C9D20}" type="datetimeFigureOut">
              <a:rPr lang="en-US" smtClean="0"/>
              <a:pPr/>
              <a:t>10/24/2009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0BBCF8A3-EF5E-4EBF-ABCD-28A60962FC64}"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8BDD502-5491-41E5-8FDA-BC34A36C9D20}" type="datetimeFigureOut">
              <a:rPr lang="en-US" smtClean="0"/>
              <a:pPr/>
              <a:t>10/24/2009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0BBCF8A3-EF5E-4EBF-ABCD-28A60962FC64}"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BDD502-5491-41E5-8FDA-BC34A36C9D20}" type="datetimeFigureOut">
              <a:rPr lang="en-US" smtClean="0"/>
              <a:pPr/>
              <a:t>10/24/2009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0BBCF8A3-EF5E-4EBF-ABCD-28A60962FC64}"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08BDD502-5491-41E5-8FDA-BC34A36C9D20}" type="datetimeFigureOut">
              <a:rPr lang="en-US" smtClean="0"/>
              <a:pPr/>
              <a:t>10/24/2009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0BBCF8A3-EF5E-4EBF-ABCD-28A60962FC64}"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08BDD502-5491-41E5-8FDA-BC34A36C9D20}" type="datetimeFigureOut">
              <a:rPr lang="en-US" smtClean="0"/>
              <a:pPr/>
              <a:t>10/24/2009</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0BBCF8A3-EF5E-4EBF-ABCD-28A60962FC64}"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08BDD502-5491-41E5-8FDA-BC34A36C9D20}" type="datetimeFigureOut">
              <a:rPr lang="en-US" smtClean="0"/>
              <a:pPr/>
              <a:t>10/24/2009</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0BBCF8A3-EF5E-4EBF-ABCD-28A60962FC64}"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BDD502-5491-41E5-8FDA-BC34A36C9D20}" type="datetimeFigureOut">
              <a:rPr lang="en-US" smtClean="0"/>
              <a:pPr/>
              <a:t>10/24/2009</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0BBCF8A3-EF5E-4EBF-ABCD-28A60962FC64}"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BDD502-5491-41E5-8FDA-BC34A36C9D20}" type="datetimeFigureOut">
              <a:rPr lang="en-US" smtClean="0"/>
              <a:pPr/>
              <a:t>10/24/2009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0BBCF8A3-EF5E-4EBF-ABCD-28A60962FC64}"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BDD502-5491-41E5-8FDA-BC34A36C9D20}" type="datetimeFigureOut">
              <a:rPr lang="en-US" smtClean="0"/>
              <a:pPr/>
              <a:t>10/24/2009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0BBCF8A3-EF5E-4EBF-ABCD-28A60962FC64}"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BDD502-5491-41E5-8FDA-BC34A36C9D20}" type="datetimeFigureOut">
              <a:rPr lang="en-US" smtClean="0"/>
              <a:pPr/>
              <a:t>10/24/2009</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BCF8A3-EF5E-4EBF-ABCD-28A60962FC64}"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dirty="0" smtClean="0"/>
              <a:t>In The Life Of A Graffiti </a:t>
            </a:r>
            <a:r>
              <a:rPr lang="en-AU" dirty="0" smtClean="0"/>
              <a:t>Artist Theory Work</a:t>
            </a:r>
            <a:endParaRPr lang="en-AU" dirty="0"/>
          </a:p>
        </p:txBody>
      </p:sp>
      <p:sp>
        <p:nvSpPr>
          <p:cNvPr id="3" name="Subtitle 2"/>
          <p:cNvSpPr>
            <a:spLocks noGrp="1"/>
          </p:cNvSpPr>
          <p:nvPr>
            <p:ph type="subTitle" idx="1"/>
          </p:nvPr>
        </p:nvSpPr>
        <p:spPr/>
        <p:txBody>
          <a:bodyPr/>
          <a:lstStyle/>
          <a:p>
            <a:r>
              <a:rPr lang="en-AU" dirty="0" smtClean="0"/>
              <a:t>By </a:t>
            </a:r>
            <a:r>
              <a:rPr lang="en-AU" dirty="0" smtClean="0"/>
              <a:t>Cameron Russo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Artwork</a:t>
            </a:r>
            <a:endParaRPr lang="en-AU" dirty="0"/>
          </a:p>
        </p:txBody>
      </p:sp>
      <p:sp>
        <p:nvSpPr>
          <p:cNvPr id="3" name="Content Placeholder 2"/>
          <p:cNvSpPr>
            <a:spLocks noGrp="1"/>
          </p:cNvSpPr>
          <p:nvPr>
            <p:ph sz="half" idx="1"/>
          </p:nvPr>
        </p:nvSpPr>
        <p:spPr/>
        <p:txBody>
          <a:bodyPr>
            <a:normAutofit fontScale="62500" lnSpcReduction="20000"/>
          </a:bodyPr>
          <a:lstStyle/>
          <a:p>
            <a:pPr>
              <a:buNone/>
            </a:pPr>
            <a:r>
              <a:rPr lang="en-AU" dirty="0" smtClean="0"/>
              <a:t>The Artwork was made from programs and techniques such as:</a:t>
            </a:r>
          </a:p>
          <a:p>
            <a:pPr>
              <a:buFontTx/>
              <a:buChar char="-"/>
            </a:pPr>
            <a:r>
              <a:rPr lang="en-AU" dirty="0" smtClean="0"/>
              <a:t>Paint, to create the backgrounds you see in the Pivot animation scene’s.</a:t>
            </a:r>
          </a:p>
          <a:p>
            <a:pPr>
              <a:buFontTx/>
              <a:buChar char="-"/>
            </a:pPr>
            <a:r>
              <a:rPr lang="en-AU" dirty="0" smtClean="0"/>
              <a:t>Pivot, used to create the Pivot scenes.</a:t>
            </a:r>
          </a:p>
          <a:p>
            <a:pPr>
              <a:buFontTx/>
              <a:buChar char="-"/>
            </a:pPr>
            <a:r>
              <a:rPr lang="en-AU" dirty="0" smtClean="0"/>
              <a:t>Digital Camera along with a tripod to keep the camera stable.</a:t>
            </a:r>
          </a:p>
          <a:p>
            <a:pPr>
              <a:buFontTx/>
              <a:buChar char="-"/>
            </a:pPr>
            <a:r>
              <a:rPr lang="en-AU" dirty="0" smtClean="0"/>
              <a:t>Photoshop, to edit the photo’s used in the car chase scene.</a:t>
            </a:r>
          </a:p>
          <a:p>
            <a:pPr>
              <a:buFontTx/>
              <a:buChar char="-"/>
            </a:pPr>
            <a:r>
              <a:rPr lang="en-AU" dirty="0" smtClean="0"/>
              <a:t>Windows Movie Maker, to put all of the photo’s and footage taken together, and to add special effects to the scenes.</a:t>
            </a:r>
          </a:p>
          <a:p>
            <a:pPr>
              <a:buFontTx/>
              <a:buChar char="-"/>
            </a:pPr>
            <a:r>
              <a:rPr lang="en-AU" dirty="0" smtClean="0"/>
              <a:t>Plasticine, used to make the figures in the </a:t>
            </a:r>
            <a:r>
              <a:rPr lang="en-AU" dirty="0" smtClean="0"/>
              <a:t>claymation</a:t>
            </a:r>
            <a:r>
              <a:rPr lang="en-AU" dirty="0" smtClean="0"/>
              <a:t> scene</a:t>
            </a:r>
            <a:r>
              <a:rPr lang="en-AU" dirty="0" smtClean="0"/>
              <a:t>.</a:t>
            </a:r>
          </a:p>
          <a:p>
            <a:pPr>
              <a:buFontTx/>
              <a:buChar char="-"/>
            </a:pPr>
            <a:r>
              <a:rPr lang="en-AU" dirty="0" smtClean="0"/>
              <a:t>City of Lights – Hilltop Hoods was the music used in the movie.</a:t>
            </a:r>
            <a:endParaRPr lang="en-AU" dirty="0" smtClean="0"/>
          </a:p>
        </p:txBody>
      </p:sp>
      <p:sp>
        <p:nvSpPr>
          <p:cNvPr id="4" name="Content Placeholder 3"/>
          <p:cNvSpPr>
            <a:spLocks noGrp="1"/>
          </p:cNvSpPr>
          <p:nvPr>
            <p:ph sz="half" idx="2"/>
          </p:nvPr>
        </p:nvSpPr>
        <p:spPr/>
        <p:txBody>
          <a:bodyPr>
            <a:normAutofit fontScale="62500" lnSpcReduction="20000"/>
          </a:bodyPr>
          <a:lstStyle/>
          <a:p>
            <a:r>
              <a:rPr lang="en-AU" dirty="0" smtClean="0"/>
              <a:t>This Is a picture take from the Pivot scene, with the background made with Paint. </a:t>
            </a:r>
            <a:endParaRPr lang="en-AU" dirty="0"/>
          </a:p>
        </p:txBody>
      </p:sp>
      <p:pic>
        <p:nvPicPr>
          <p:cNvPr id="2050" name="Picture 2" descr="C:\Users\crusso1\Pictures\Pdm shit.jpg"/>
          <p:cNvPicPr>
            <a:picLocks noChangeAspect="1" noChangeArrowheads="1"/>
          </p:cNvPicPr>
          <p:nvPr/>
        </p:nvPicPr>
        <p:blipFill>
          <a:blip r:embed="rId2" cstate="print"/>
          <a:srcRect/>
          <a:stretch>
            <a:fillRect/>
          </a:stretch>
        </p:blipFill>
        <p:spPr bwMode="auto">
          <a:xfrm>
            <a:off x="4500562" y="2500306"/>
            <a:ext cx="4643438" cy="292895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Conceptual Framework</a:t>
            </a:r>
            <a:endParaRPr lang="en-AU" dirty="0"/>
          </a:p>
        </p:txBody>
      </p:sp>
      <p:sp>
        <p:nvSpPr>
          <p:cNvPr id="3" name="Content Placeholder 2"/>
          <p:cNvSpPr>
            <a:spLocks noGrp="1"/>
          </p:cNvSpPr>
          <p:nvPr>
            <p:ph idx="1"/>
          </p:nvPr>
        </p:nvSpPr>
        <p:spPr/>
        <p:txBody>
          <a:bodyPr>
            <a:normAutofit fontScale="70000" lnSpcReduction="20000"/>
          </a:bodyPr>
          <a:lstStyle/>
          <a:p>
            <a:r>
              <a:rPr lang="en-AU" b="1" u="sng" dirty="0" smtClean="0"/>
              <a:t>World:</a:t>
            </a:r>
            <a:r>
              <a:rPr lang="en-AU" dirty="0" smtClean="0"/>
              <a:t>   -There were a few influences on the artist that contributed to the making of the art work, such as the graffiti work by “Cope”, an </a:t>
            </a:r>
            <a:r>
              <a:rPr lang="en-AU" dirty="0" smtClean="0"/>
              <a:t>A</a:t>
            </a:r>
            <a:r>
              <a:rPr lang="en-AU" dirty="0" smtClean="0"/>
              <a:t>merican graffiti artist. The idea of graffiti as an art not vandalism also influenced the artist.</a:t>
            </a:r>
          </a:p>
          <a:p>
            <a:r>
              <a:rPr lang="en-AU" b="1" u="sng" dirty="0" smtClean="0"/>
              <a:t>Audience:</a:t>
            </a:r>
            <a:r>
              <a:rPr lang="en-AU" dirty="0" smtClean="0"/>
              <a:t>   -The artist intended for this movie to appeal to a young audience, or an audience who is suspended in the lifestyle of graffiti/ gangs.</a:t>
            </a:r>
          </a:p>
          <a:p>
            <a:r>
              <a:rPr lang="en-AU" dirty="0" smtClean="0"/>
              <a:t> </a:t>
            </a:r>
            <a:r>
              <a:rPr lang="en-AU" b="1" u="sng" dirty="0" smtClean="0"/>
              <a:t>Artist</a:t>
            </a:r>
            <a:r>
              <a:rPr lang="en-AU" b="1" u="sng" dirty="0" smtClean="0"/>
              <a:t>:</a:t>
            </a:r>
            <a:r>
              <a:rPr lang="en-AU" dirty="0" smtClean="0"/>
              <a:t>   -The ideas the artist had:</a:t>
            </a:r>
          </a:p>
          <a:p>
            <a:r>
              <a:rPr lang="en-AU" dirty="0" smtClean="0"/>
              <a:t>The free running idea came from a movie his brother made a few years before.</a:t>
            </a:r>
          </a:p>
          <a:p>
            <a:r>
              <a:rPr lang="en-AU" dirty="0" smtClean="0"/>
              <a:t>The graffiti idea was from the work done by “Cope” and the idea the graffiti is an art not vandalism. </a:t>
            </a:r>
          </a:p>
          <a:p>
            <a:r>
              <a:rPr lang="en-AU" dirty="0" smtClean="0"/>
              <a:t>The BMX riding idea came from his brother and his BMX skills.</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Frames</a:t>
            </a:r>
            <a:endParaRPr lang="en-AU" dirty="0"/>
          </a:p>
        </p:txBody>
      </p:sp>
      <p:sp>
        <p:nvSpPr>
          <p:cNvPr id="3" name="Content Placeholder 2"/>
          <p:cNvSpPr>
            <a:spLocks noGrp="1"/>
          </p:cNvSpPr>
          <p:nvPr>
            <p:ph idx="1"/>
          </p:nvPr>
        </p:nvSpPr>
        <p:spPr/>
        <p:txBody>
          <a:bodyPr>
            <a:normAutofit fontScale="62500" lnSpcReduction="20000"/>
          </a:bodyPr>
          <a:lstStyle/>
          <a:p>
            <a:r>
              <a:rPr lang="en-AU" b="1" u="sng" dirty="0" smtClean="0"/>
              <a:t>Structural Frame: </a:t>
            </a:r>
            <a:r>
              <a:rPr lang="en-AU" dirty="0" smtClean="0"/>
              <a:t>   -The artist created his work using a digital camera, for the stop animation it was mounted on a tripod, for the real footage it was held in the artists hand. Once he finished capturing the footage, he uploaded it onto his computer and put it into Windows Movie Maker then edited it and put special effects into it.</a:t>
            </a:r>
          </a:p>
          <a:p>
            <a:r>
              <a:rPr lang="en-AU" b="1" u="sng" dirty="0" smtClean="0"/>
              <a:t>Cultural Frame:</a:t>
            </a:r>
            <a:r>
              <a:rPr lang="en-AU" dirty="0" smtClean="0"/>
              <a:t>   -The artwork resembles a youth culture of graffiti and a gang culture.</a:t>
            </a:r>
          </a:p>
          <a:p>
            <a:r>
              <a:rPr lang="en-AU" b="1" u="sng" dirty="0" smtClean="0"/>
              <a:t>Subjective Frame:</a:t>
            </a:r>
            <a:r>
              <a:rPr lang="en-AU" dirty="0" smtClean="0"/>
              <a:t>  -The Artist intended for the movie to have a feeling of suspense to it.</a:t>
            </a:r>
          </a:p>
          <a:p>
            <a:r>
              <a:rPr lang="en-AU" b="1" u="sng" dirty="0" smtClean="0"/>
              <a:t>Postmodern Frame: </a:t>
            </a:r>
            <a:r>
              <a:rPr lang="en-AU" dirty="0" smtClean="0"/>
              <a:t>  -What differs this artwork from a normal artwork are things such as:</a:t>
            </a:r>
          </a:p>
          <a:p>
            <a:pPr>
              <a:buNone/>
            </a:pPr>
            <a:r>
              <a:rPr lang="en-AU" dirty="0" smtClean="0"/>
              <a:t>	- The artwork is not viewed in a art gallery but rather on a computer.</a:t>
            </a:r>
          </a:p>
          <a:p>
            <a:pPr>
              <a:buNone/>
            </a:pPr>
            <a:r>
              <a:rPr lang="en-AU" dirty="0" smtClean="0"/>
              <a:t>	</a:t>
            </a:r>
            <a:r>
              <a:rPr lang="en-AU" dirty="0" smtClean="0"/>
              <a:t>- The artwork was made on a computer using  Windows Movie Maker and other programs.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TotalTime>
  <Words>404</Words>
  <Application>Microsoft Office PowerPoint</Application>
  <PresentationFormat>On-screen Show (4:3)</PresentationFormat>
  <Paragraphs>26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In The Life Of A Graffiti Artist Theory Work</vt:lpstr>
      <vt:lpstr>The Artwork</vt:lpstr>
      <vt:lpstr>Conceptual Framework</vt:lpstr>
      <vt:lpstr>Frames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The Life Of A Graffiti Artist</dc:title>
  <dc:creator>crusso1</dc:creator>
  <cp:lastModifiedBy>crusso1</cp:lastModifiedBy>
  <cp:revision>23</cp:revision>
  <dcterms:created xsi:type="dcterms:W3CDTF">2009-10-23T00:45:41Z</dcterms:created>
  <dcterms:modified xsi:type="dcterms:W3CDTF">2009-10-24T03:43:06Z</dcterms:modified>
</cp:coreProperties>
</file>