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CEFD-F84E-4C51-9D21-07ABF973E3FD}" type="datetimeFigureOut">
              <a:rPr lang="en-US" smtClean="0"/>
              <a:t>10/28/2009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55E8-D30F-433F-9B25-BEC888EB82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CEFD-F84E-4C51-9D21-07ABF973E3FD}" type="datetimeFigureOut">
              <a:rPr lang="en-US" smtClean="0"/>
              <a:t>10/28/2009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55E8-D30F-433F-9B25-BEC888EB82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CEFD-F84E-4C51-9D21-07ABF973E3FD}" type="datetimeFigureOut">
              <a:rPr lang="en-US" smtClean="0"/>
              <a:t>10/28/2009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55E8-D30F-433F-9B25-BEC888EB82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CEFD-F84E-4C51-9D21-07ABF973E3FD}" type="datetimeFigureOut">
              <a:rPr lang="en-US" smtClean="0"/>
              <a:t>10/28/2009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55E8-D30F-433F-9B25-BEC888EB82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CEFD-F84E-4C51-9D21-07ABF973E3FD}" type="datetimeFigureOut">
              <a:rPr lang="en-US" smtClean="0"/>
              <a:t>10/28/2009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55E8-D30F-433F-9B25-BEC888EB82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CEFD-F84E-4C51-9D21-07ABF973E3FD}" type="datetimeFigureOut">
              <a:rPr lang="en-US" smtClean="0"/>
              <a:t>10/28/2009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55E8-D30F-433F-9B25-BEC888EB82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CEFD-F84E-4C51-9D21-07ABF973E3FD}" type="datetimeFigureOut">
              <a:rPr lang="en-US" smtClean="0"/>
              <a:t>10/28/2009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55E8-D30F-433F-9B25-BEC888EB82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CEFD-F84E-4C51-9D21-07ABF973E3FD}" type="datetimeFigureOut">
              <a:rPr lang="en-US" smtClean="0"/>
              <a:t>10/28/2009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55E8-D30F-433F-9B25-BEC888EB82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CEFD-F84E-4C51-9D21-07ABF973E3FD}" type="datetimeFigureOut">
              <a:rPr lang="en-US" smtClean="0"/>
              <a:t>10/28/2009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55E8-D30F-433F-9B25-BEC888EB82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CEFD-F84E-4C51-9D21-07ABF973E3FD}" type="datetimeFigureOut">
              <a:rPr lang="en-US" smtClean="0"/>
              <a:t>10/28/2009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55E8-D30F-433F-9B25-BEC888EB82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0CEFD-F84E-4C51-9D21-07ABF973E3FD}" type="datetimeFigureOut">
              <a:rPr lang="en-US" smtClean="0"/>
              <a:t>10/28/2009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55E8-D30F-433F-9B25-BEC888EB82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0CEFD-F84E-4C51-9D21-07ABF973E3FD}" type="datetimeFigureOut">
              <a:rPr lang="en-US" smtClean="0"/>
              <a:t>10/28/2009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555E8-D30F-433F-9B25-BEC888EB826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772400" cy="1470025"/>
          </a:xfrm>
        </p:spPr>
        <p:txBody>
          <a:bodyPr/>
          <a:lstStyle/>
          <a:p>
            <a:r>
              <a:rPr lang="en-AU" b="1" dirty="0" smtClean="0">
                <a:solidFill>
                  <a:srgbClr val="FF0000"/>
                </a:solidFill>
              </a:rPr>
              <a:t>PDM THEORY</a:t>
            </a:r>
            <a:endParaRPr lang="en-AU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2000240"/>
            <a:ext cx="6400800" cy="1752600"/>
          </a:xfrm>
        </p:spPr>
        <p:txBody>
          <a:bodyPr/>
          <a:lstStyle/>
          <a:p>
            <a:r>
              <a:rPr lang="en-AU" b="1" dirty="0" smtClean="0">
                <a:solidFill>
                  <a:srgbClr val="FF0000"/>
                </a:solidFill>
              </a:rPr>
              <a:t>BY ALEX MARDEN</a:t>
            </a:r>
            <a:endParaRPr lang="en-A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ARTIST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The artist is influenced by what people enjoy watching these days like internet </a:t>
            </a:r>
            <a:r>
              <a:rPr lang="en-AU" dirty="0" err="1" smtClean="0">
                <a:solidFill>
                  <a:srgbClr val="FF0000"/>
                </a:solidFill>
              </a:rPr>
              <a:t>pheonomas</a:t>
            </a:r>
            <a:endParaRPr lang="en-AU" dirty="0" smtClean="0">
              <a:solidFill>
                <a:srgbClr val="FF0000"/>
              </a:solidFill>
            </a:endParaRPr>
          </a:p>
          <a:p>
            <a:r>
              <a:rPr lang="en-AU" dirty="0" smtClean="0">
                <a:solidFill>
                  <a:srgbClr val="FF0000"/>
                </a:solidFill>
              </a:rPr>
              <a:t>The artist is up to date with the surrounding technology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Artist is currently alive</a:t>
            </a:r>
            <a:endParaRPr lang="en-A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AUDIENCE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The target audience is meant to be people interested in short films where people are constantly getting shot or dying </a:t>
            </a:r>
          </a:p>
          <a:p>
            <a:endParaRPr lang="en-A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WORLD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The world the artist currently lives in is a world of technology that is constantly getting upgraded, the world he lives in relies on machines and computers</a:t>
            </a:r>
            <a:endParaRPr lang="en-A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ARTWORK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The artwork shows mostly random scenes which to most people would not make any sense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Though the artist uses very interesting and detailed backgrounds the actual story of the animation is not very structured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The artwork was mostly created through a program called pivot and white board was also used</a:t>
            </a:r>
            <a:endParaRPr lang="en-A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STRUCTURAL FRAME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92500"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The artist has created two main character that have really dull detail on them, they are pretty much just stick figures 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The artist created a world of crime and killing, the backgrounds were very realistic and very detailed 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The characters in the animation were shown to do unrealistic movements and gestures 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The start of the film went from plain whiteboard to a more interesting pivot styled action</a:t>
            </a:r>
            <a:endParaRPr lang="en-A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CULTURAL FRAME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The artist grew up in a life with not much technology and not much money since his parents were still finishing their university degrees 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Though as life moved on it became easier to obtain and create short animations with less work involved 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Now big picture films are so much better to what the were 20 years ago</a:t>
            </a:r>
          </a:p>
          <a:p>
            <a:endParaRPr lang="en-A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POST MODERN FRAME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The artist has obtained most of his action scenes and was influenced to make most of his scenes based on the recent Rush Hour films 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This type of work is greatly accepted since these days people just cant get enough of this type of scenes.</a:t>
            </a:r>
            <a:endParaRPr lang="en-A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1843</TotalTime>
  <Words>314</Words>
  <Application>Microsoft Office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PDM THEORY</vt:lpstr>
      <vt:lpstr>ARTIST</vt:lpstr>
      <vt:lpstr>AUDIENCE</vt:lpstr>
      <vt:lpstr>WORLD</vt:lpstr>
      <vt:lpstr>ARTWORK</vt:lpstr>
      <vt:lpstr>STRUCTURAL FRAME</vt:lpstr>
      <vt:lpstr>CULTURAL FRAME</vt:lpstr>
      <vt:lpstr>POST MODERN FRAME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PDM THEORY</dc:title>
  <dc:creator>Alexander Marden</dc:creator>
  <cp:lastModifiedBy>Alexander Marden</cp:lastModifiedBy>
  <cp:revision>6</cp:revision>
  <dcterms:created xsi:type="dcterms:W3CDTF">2009-10-28T00:49:49Z</dcterms:created>
  <dcterms:modified xsi:type="dcterms:W3CDTF">2009-10-29T07:33:28Z</dcterms:modified>
</cp:coreProperties>
</file>