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E2F6-F244-42F6-9886-5500499346EF}" type="datetimeFigureOut">
              <a:rPr lang="en-US" smtClean="0"/>
              <a:pPr/>
              <a:t>10/17/2009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D4BD-BFDB-46CD-9E5D-6BA2AA259CC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E2F6-F244-42F6-9886-5500499346EF}" type="datetimeFigureOut">
              <a:rPr lang="en-US" smtClean="0"/>
              <a:pPr/>
              <a:t>10/17/2009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D4BD-BFDB-46CD-9E5D-6BA2AA259CC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E2F6-F244-42F6-9886-5500499346EF}" type="datetimeFigureOut">
              <a:rPr lang="en-US" smtClean="0"/>
              <a:pPr/>
              <a:t>10/17/2009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D4BD-BFDB-46CD-9E5D-6BA2AA259CC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E2F6-F244-42F6-9886-5500499346EF}" type="datetimeFigureOut">
              <a:rPr lang="en-US" smtClean="0"/>
              <a:pPr/>
              <a:t>10/17/2009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D4BD-BFDB-46CD-9E5D-6BA2AA259CC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E2F6-F244-42F6-9886-5500499346EF}" type="datetimeFigureOut">
              <a:rPr lang="en-US" smtClean="0"/>
              <a:pPr/>
              <a:t>10/17/2009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D4BD-BFDB-46CD-9E5D-6BA2AA259CC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E2F6-F244-42F6-9886-5500499346EF}" type="datetimeFigureOut">
              <a:rPr lang="en-US" smtClean="0"/>
              <a:pPr/>
              <a:t>10/17/2009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D4BD-BFDB-46CD-9E5D-6BA2AA259CC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E2F6-F244-42F6-9886-5500499346EF}" type="datetimeFigureOut">
              <a:rPr lang="en-US" smtClean="0"/>
              <a:pPr/>
              <a:t>10/17/2009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D4BD-BFDB-46CD-9E5D-6BA2AA259CC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E2F6-F244-42F6-9886-5500499346EF}" type="datetimeFigureOut">
              <a:rPr lang="en-US" smtClean="0"/>
              <a:pPr/>
              <a:t>10/17/2009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D4BD-BFDB-46CD-9E5D-6BA2AA259CC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E2F6-F244-42F6-9886-5500499346EF}" type="datetimeFigureOut">
              <a:rPr lang="en-US" smtClean="0"/>
              <a:pPr/>
              <a:t>10/17/2009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D4BD-BFDB-46CD-9E5D-6BA2AA259CC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E2F6-F244-42F6-9886-5500499346EF}" type="datetimeFigureOut">
              <a:rPr lang="en-US" smtClean="0"/>
              <a:pPr/>
              <a:t>10/17/2009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D4BD-BFDB-46CD-9E5D-6BA2AA259CC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E2F6-F244-42F6-9886-5500499346EF}" type="datetimeFigureOut">
              <a:rPr lang="en-US" smtClean="0"/>
              <a:pPr/>
              <a:t>10/17/2009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D4BD-BFDB-46CD-9E5D-6BA2AA259CC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4E2F6-F244-42F6-9886-5500499346EF}" type="datetimeFigureOut">
              <a:rPr lang="en-US" smtClean="0"/>
              <a:pPr/>
              <a:t>10/17/2009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CD4BD-BFDB-46CD-9E5D-6BA2AA259CC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14480" y="928670"/>
            <a:ext cx="559937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COMIC WARS</a:t>
            </a:r>
          </a:p>
          <a:p>
            <a:pPr algn="ctr"/>
            <a:r>
              <a:rPr lang="en-US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ANALYSIS</a:t>
            </a:r>
            <a:endParaRPr lang="en-US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28860" y="4786322"/>
            <a:ext cx="4537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By David Voglis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STRUCTURAL FRAME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movies name is ‘comic wars’</a:t>
            </a:r>
          </a:p>
          <a:p>
            <a:r>
              <a:rPr lang="en-AU" dirty="0" smtClean="0"/>
              <a:t>The artist has used cut paper animation and video footage in the movie.</a:t>
            </a:r>
          </a:p>
          <a:p>
            <a:r>
              <a:rPr lang="en-AU" dirty="0" smtClean="0"/>
              <a:t>The artist used </a:t>
            </a:r>
            <a:r>
              <a:rPr lang="en-AU" dirty="0" err="1" smtClean="0"/>
              <a:t>imovie</a:t>
            </a:r>
            <a:r>
              <a:rPr lang="en-AU" dirty="0" smtClean="0"/>
              <a:t> to edit the movie</a:t>
            </a:r>
          </a:p>
          <a:p>
            <a:r>
              <a:rPr lang="en-AU" dirty="0" smtClean="0"/>
              <a:t>Photoshop has been used to construct the backgrounds.</a:t>
            </a:r>
          </a:p>
          <a:p>
            <a:r>
              <a:rPr lang="en-AU" dirty="0" smtClean="0"/>
              <a:t>The artist used a digital camera to capture the footage.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SUBJECTIVE FRAME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The movie is a comedy, drama, and a bit of thriller.</a:t>
            </a:r>
          </a:p>
          <a:p>
            <a:r>
              <a:rPr lang="en-AU" dirty="0" smtClean="0"/>
              <a:t>The movie makes the artist feel enjoyment and happiness</a:t>
            </a:r>
          </a:p>
          <a:p>
            <a:r>
              <a:rPr lang="en-AU" dirty="0" smtClean="0"/>
              <a:t>The movie reminds the artist of comic books and how they were one of the artists passions when the artist was little. </a:t>
            </a:r>
          </a:p>
          <a:p>
            <a:r>
              <a:rPr lang="en-AU" dirty="0" smtClean="0"/>
              <a:t>The artist likes making the movie because everyone one had fun and enjoyed it. 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CULTURAL FRAME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movie represents the youth in Australia.</a:t>
            </a:r>
          </a:p>
          <a:p>
            <a:r>
              <a:rPr lang="en-AU" dirty="0" smtClean="0"/>
              <a:t>The movies is based in a comic book store so it would represent like teenagers whose identity would be nerd.</a:t>
            </a:r>
          </a:p>
          <a:p>
            <a:r>
              <a:rPr lang="en-AU" dirty="0" smtClean="0"/>
              <a:t>A larger audience would properly be found in America because they have more teenagers there who would be interested in comics.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POST-MODERN FRAME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artist thinks the movie is out side the main stream because he has taken objects and gave them a totally different meaning.</a:t>
            </a:r>
          </a:p>
          <a:p>
            <a:r>
              <a:rPr lang="en-AU" dirty="0" smtClean="0"/>
              <a:t>The artist has </a:t>
            </a:r>
            <a:r>
              <a:rPr lang="en-AU" dirty="0" smtClean="0"/>
              <a:t>used a </a:t>
            </a:r>
            <a:r>
              <a:rPr lang="en-AU" dirty="0" smtClean="0"/>
              <a:t>comic book as a portal </a:t>
            </a:r>
            <a:r>
              <a:rPr lang="en-AU" dirty="0" smtClean="0"/>
              <a:t>which leads into an animated world</a:t>
            </a:r>
            <a:r>
              <a:rPr lang="en-AU" dirty="0" smtClean="0"/>
              <a:t>.</a:t>
            </a:r>
            <a:endParaRPr lang="en-AU" dirty="0" smtClean="0"/>
          </a:p>
          <a:p>
            <a:r>
              <a:rPr lang="en-AU" dirty="0" smtClean="0"/>
              <a:t>The artist has taken the expression “jump into the story” and has made it literal.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CONCEPTUAL FRAME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AU" dirty="0" smtClean="0"/>
          </a:p>
          <a:p>
            <a:r>
              <a:rPr lang="en-AU" dirty="0" smtClean="0"/>
              <a:t>The artist is influenced by comics. </a:t>
            </a:r>
          </a:p>
          <a:p>
            <a:r>
              <a:rPr lang="en-AU" dirty="0" smtClean="0"/>
              <a:t>The artist finds interest in the idea of transportation.</a:t>
            </a:r>
          </a:p>
          <a:p>
            <a:r>
              <a:rPr lang="en-AU" dirty="0" smtClean="0"/>
              <a:t>The artist is a student in Yr 10.</a:t>
            </a:r>
          </a:p>
          <a:p>
            <a:r>
              <a:rPr lang="en-AU" dirty="0" smtClean="0"/>
              <a:t>Artists that influence the artist include Terry Gilliam.</a:t>
            </a:r>
          </a:p>
          <a:p>
            <a:r>
              <a:rPr lang="en-AU" dirty="0" smtClean="0"/>
              <a:t>The artist likes the idea of escaping into another world.</a:t>
            </a:r>
          </a:p>
          <a:p>
            <a:r>
              <a:rPr lang="en-AU" dirty="0" smtClean="0"/>
              <a:t>The artist is influenced by the movie ‘James and the giant peach’ with the transition of real life to animation.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Artists that inspired the artists 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artist is inspired by Terry Gilliam through his use of cut paper animation and the sound effects that the artist has used. </a:t>
            </a:r>
            <a:endParaRPr lang="en-AU" dirty="0" smtClean="0"/>
          </a:p>
          <a:p>
            <a:r>
              <a:rPr lang="en-AU" dirty="0" smtClean="0"/>
              <a:t>The artist is also inspired by the film ‘James and the giant peach’ through the films transition between real life footage and animation.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362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STRUCTURAL FRAME</vt:lpstr>
      <vt:lpstr>SUBJECTIVE FRAME</vt:lpstr>
      <vt:lpstr>CULTURAL FRAME</vt:lpstr>
      <vt:lpstr>POST-MODERN FRAME</vt:lpstr>
      <vt:lpstr>CONCEPTUAL FRAME</vt:lpstr>
      <vt:lpstr>Artists that inspired the artists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FRAME</dc:title>
  <dc:creator>dvoglis</dc:creator>
  <cp:lastModifiedBy>dvoglis</cp:lastModifiedBy>
  <cp:revision>9</cp:revision>
  <dcterms:created xsi:type="dcterms:W3CDTF">2009-09-29T10:58:16Z</dcterms:created>
  <dcterms:modified xsi:type="dcterms:W3CDTF">2009-10-17T01:45:07Z</dcterms:modified>
</cp:coreProperties>
</file>